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257" r:id="rId2"/>
    <p:sldId id="305" r:id="rId3"/>
    <p:sldId id="288" r:id="rId4"/>
    <p:sldId id="289" r:id="rId5"/>
    <p:sldId id="303" r:id="rId6"/>
    <p:sldId id="282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B8D6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225" autoAdjust="0"/>
    <p:restoredTop sz="94660"/>
  </p:normalViewPr>
  <p:slideViewPr>
    <p:cSldViewPr snapToGrid="0">
      <p:cViewPr varScale="1">
        <p:scale>
          <a:sx n="156" d="100"/>
          <a:sy n="156" d="100"/>
        </p:scale>
        <p:origin x="180" y="2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C23EDC-78A8-4AFD-A755-B926785265A0}" type="datetimeFigureOut">
              <a:rPr lang="en-US" smtClean="0"/>
              <a:t>5/3/2023</a:t>
            </a:fld>
            <a:endParaRPr lang="en-US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EAB907-AE61-4A37-BC42-847459F7F8D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1344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8ff4563bf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g18ff4563bf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4340D3-237F-74C6-9D7D-B5EC9DAD20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97284F-0297-F501-F835-C1C4401B4F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FE850E-B0BA-9AFE-EBFF-6F45341BF3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2DA02-C017-43A8-B4B3-504ECAFB589F}" type="datetimeFigureOut">
              <a:rPr lang="en-NZ" smtClean="0"/>
              <a:t>3/05/2023</a:t>
            </a:fld>
            <a:endParaRPr lang="en-N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6EC1EF-3DF2-EBF5-A698-EBA7FDC326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BC28E6-1214-0032-5006-5C9A9C528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F70EA-8CA5-49DC-989B-426C8088DEA9}" type="slidenum">
              <a:rPr lang="en-NZ" smtClean="0"/>
              <a:t>‹nº›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12991463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B5BAA-7436-6FDB-8002-345CCC9F4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FB212C-74E6-1D50-0E77-A28A927FC3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1CC640-1EFA-6AB3-C5E4-26D8FC9615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2DA02-C017-43A8-B4B3-504ECAFB589F}" type="datetimeFigureOut">
              <a:rPr lang="en-NZ" smtClean="0"/>
              <a:t>3/05/2023</a:t>
            </a:fld>
            <a:endParaRPr lang="en-N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03F6A5-5B0F-453C-ECAA-BA2DA2EE37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B6527E-C85E-58FF-BEB5-F7CB88CEAD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F70EA-8CA5-49DC-989B-426C8088DEA9}" type="slidenum">
              <a:rPr lang="en-NZ" smtClean="0"/>
              <a:t>‹nº›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13711949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0116112-5EB0-2AD0-30BE-18107457091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2E6EB1F-EC63-0647-1473-516991846E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F3FA44-D4D5-0316-1351-1269DDD1EE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2DA02-C017-43A8-B4B3-504ECAFB589F}" type="datetimeFigureOut">
              <a:rPr lang="en-NZ" smtClean="0"/>
              <a:t>3/05/2023</a:t>
            </a:fld>
            <a:endParaRPr lang="en-N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1DA4FF-2BE0-BE93-9136-C4CD32C3C2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CA1B04-84F1-239A-2B36-7FA8D5A5AA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F70EA-8CA5-49DC-989B-426C8088DEA9}" type="slidenum">
              <a:rPr lang="en-NZ" smtClean="0"/>
              <a:t>‹nº›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42805408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8BBE8-C651-20AC-08CB-4F7DF1664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AE3E9B-FF4B-73EE-0552-58223416A2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92AD55-0763-7002-D796-5AF4B2748E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2DA02-C017-43A8-B4B3-504ECAFB589F}" type="datetimeFigureOut">
              <a:rPr lang="en-NZ" smtClean="0"/>
              <a:t>3/05/2023</a:t>
            </a:fld>
            <a:endParaRPr lang="en-N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7A93A3-1DBC-4C3B-0C22-0E4A40D86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DBD274-7902-9CFB-EC0D-A4900AB83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F70EA-8CA5-49DC-989B-426C8088DEA9}" type="slidenum">
              <a:rPr lang="en-NZ" smtClean="0"/>
              <a:t>‹nº›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35877926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AA296-9DBC-B126-7F3E-685E5A894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A50346-3D9D-EFE0-20CB-D6025F986C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9643E4-E697-C101-B2C1-CFC9F95A9B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2DA02-C017-43A8-B4B3-504ECAFB589F}" type="datetimeFigureOut">
              <a:rPr lang="en-NZ" smtClean="0"/>
              <a:t>3/05/2023</a:t>
            </a:fld>
            <a:endParaRPr lang="en-N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663F30-D86F-D971-7C1A-14B3A2E774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8A3E58-3ECE-FA63-96C0-CC36D54169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F70EA-8CA5-49DC-989B-426C8088DEA9}" type="slidenum">
              <a:rPr lang="en-NZ" smtClean="0"/>
              <a:t>‹nº›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40650047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C407D-2FB7-56F1-7CE7-CDF4888B3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CFA966-1E8D-E4C5-607C-3F1EE4C20E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84441C-AF7A-5B88-E074-4C1911DB4D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8637A4-FC1E-858F-6D9D-79F520CF29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2DA02-C017-43A8-B4B3-504ECAFB589F}" type="datetimeFigureOut">
              <a:rPr lang="en-NZ" smtClean="0"/>
              <a:t>3/05/2023</a:t>
            </a:fld>
            <a:endParaRPr lang="en-NZ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7F1073-1EBA-1DD5-2D8A-35F2310EA4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658232-C79D-6740-BBFD-9FC8E83682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F70EA-8CA5-49DC-989B-426C8088DEA9}" type="slidenum">
              <a:rPr lang="en-NZ" smtClean="0"/>
              <a:t>‹nº›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36302163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F43791-0C97-F64E-6418-B87435655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97F7DC-93FD-0544-7A5A-2497F36FC0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A44BC1-0A29-5BA8-D0FB-336E38DC4C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0EC1F28-308B-EDCA-E011-63A13D6CBE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05FF1FA-0172-D90F-282B-5732AAB6BB5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0377A12-EFD7-389D-2AF4-E0C3F9CCDE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2DA02-C017-43A8-B4B3-504ECAFB589F}" type="datetimeFigureOut">
              <a:rPr lang="en-NZ" smtClean="0"/>
              <a:t>3/05/2023</a:t>
            </a:fld>
            <a:endParaRPr lang="en-NZ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A233E00-93D8-EF55-547F-482B4A5439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FC370C8-B7E8-82C5-F73A-AE9D79955B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F70EA-8CA5-49DC-989B-426C8088DEA9}" type="slidenum">
              <a:rPr lang="en-NZ" smtClean="0"/>
              <a:t>‹nº›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3304193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2E052-45C6-2394-D2F8-903E283D7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4596515-AC1C-7386-4C30-D9F4069B0C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2DA02-C017-43A8-B4B3-504ECAFB589F}" type="datetimeFigureOut">
              <a:rPr lang="en-NZ" smtClean="0"/>
              <a:t>3/05/2023</a:t>
            </a:fld>
            <a:endParaRPr lang="en-NZ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579C15-1951-EA3B-13DD-C757AE96D9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3A5F6C-C34C-9257-9AB9-0C7E2757C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F70EA-8CA5-49DC-989B-426C8088DEA9}" type="slidenum">
              <a:rPr lang="en-NZ" smtClean="0"/>
              <a:t>‹nº›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18808590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C21C78C-B8E3-A8A7-63DC-8D8A35C2B0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2DA02-C017-43A8-B4B3-504ECAFB589F}" type="datetimeFigureOut">
              <a:rPr lang="en-NZ" smtClean="0"/>
              <a:t>3/05/2023</a:t>
            </a:fld>
            <a:endParaRPr lang="en-NZ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5A0B110-3B31-36B6-0D40-D14C60F9E6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D8F452-A2E9-038F-F4B1-A5117FD39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F70EA-8CA5-49DC-989B-426C8088DEA9}" type="slidenum">
              <a:rPr lang="en-NZ" smtClean="0"/>
              <a:t>‹nº›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23139036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18D21F-4AE1-C2CA-7F20-7839CA3AE8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30506B-1FFF-7163-5D1F-4AC3758545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7D2100-D7AE-E807-F6C6-C7F1A54A5B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937A26-C420-8CFC-25B7-F0E3E9BEED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2DA02-C017-43A8-B4B3-504ECAFB589F}" type="datetimeFigureOut">
              <a:rPr lang="en-NZ" smtClean="0"/>
              <a:t>3/05/2023</a:t>
            </a:fld>
            <a:endParaRPr lang="en-NZ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49EDB9-767D-CC67-6801-7BDF70672F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7242C2-00FE-9668-5D86-7D20F8282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F70EA-8CA5-49DC-989B-426C8088DEA9}" type="slidenum">
              <a:rPr lang="en-NZ" smtClean="0"/>
              <a:t>‹nº›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20489723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7B745-419A-7230-2363-1A8568D69F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AF23C8B-D0EB-31C5-F305-56317BA1A0D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Z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D98302-C71F-F037-0F4C-8333CF4084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787F17-F906-17CB-CFC9-259BAD28F0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2DA02-C017-43A8-B4B3-504ECAFB589F}" type="datetimeFigureOut">
              <a:rPr lang="en-NZ" smtClean="0"/>
              <a:t>3/05/2023</a:t>
            </a:fld>
            <a:endParaRPr lang="en-NZ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DC6E0B-2929-2237-901C-D58D0D4CFB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877C12-B64B-0789-270F-F1174DCE09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F70EA-8CA5-49DC-989B-426C8088DEA9}" type="slidenum">
              <a:rPr lang="en-NZ" smtClean="0"/>
              <a:t>‹nº›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2090744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9BC36E9-40D9-5764-DCB5-E0A891757B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823B33-2DE1-7D90-F77F-76F1BE72D0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FAE9D9-4E41-92A7-AEC6-E2B4A65400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F2DA02-C017-43A8-B4B3-504ECAFB589F}" type="datetimeFigureOut">
              <a:rPr lang="en-NZ" smtClean="0"/>
              <a:t>3/05/2023</a:t>
            </a:fld>
            <a:endParaRPr lang="en-N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5F6771-E5EB-828D-8F65-CEFDCF8C99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Z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EF91C3-03CD-6CEB-940D-6BEBC21411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4F70EA-8CA5-49DC-989B-426C8088DEA9}" type="slidenum">
              <a:rPr lang="en-NZ" smtClean="0"/>
              <a:t>‹nº›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28412873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2.sv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12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11" Type="http://schemas.microsoft.com/office/2007/relationships/hdphoto" Target="../media/hdphoto1.wdp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2.svg"/><Relationship Id="rId5" Type="http://schemas.openxmlformats.org/officeDocument/2006/relationships/image" Target="../media/image7.png"/><Relationship Id="rId10" Type="http://schemas.openxmlformats.org/officeDocument/2006/relationships/image" Target="../media/image11.png"/><Relationship Id="rId4" Type="http://schemas.openxmlformats.org/officeDocument/2006/relationships/image" Target="../media/image6.svg"/><Relationship Id="rId9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2.svg"/><Relationship Id="rId5" Type="http://schemas.openxmlformats.org/officeDocument/2006/relationships/image" Target="../media/image7.png"/><Relationship Id="rId10" Type="http://schemas.openxmlformats.org/officeDocument/2006/relationships/image" Target="../media/image11.png"/><Relationship Id="rId4" Type="http://schemas.openxmlformats.org/officeDocument/2006/relationships/image" Target="../media/image6.svg"/><Relationship Id="rId9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g18ff4563bf0_0_0"/>
          <p:cNvPicPr preferRelativeResize="0"/>
          <p:nvPr/>
        </p:nvPicPr>
        <p:blipFill rotWithShape="1">
          <a:blip r:embed="rId3">
            <a:alphaModFix/>
          </a:blip>
          <a:srcRect l="11189" t="7279" r="59970" b="59479"/>
          <a:stretch/>
        </p:blipFill>
        <p:spPr>
          <a:xfrm>
            <a:off x="-64925" y="381965"/>
            <a:ext cx="1958149" cy="1988862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g18ff4563bf0_0_0"/>
          <p:cNvPicPr preferRelativeResize="0"/>
          <p:nvPr/>
        </p:nvPicPr>
        <p:blipFill rotWithShape="1">
          <a:blip r:embed="rId3">
            <a:alphaModFix/>
          </a:blip>
          <a:srcRect l="61163" t="7022" r="9995" b="58615"/>
          <a:stretch/>
        </p:blipFill>
        <p:spPr>
          <a:xfrm>
            <a:off x="-64925" y="2604304"/>
            <a:ext cx="1958149" cy="2055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g18ff4563bf0_0_0"/>
          <p:cNvPicPr preferRelativeResize="0"/>
          <p:nvPr/>
        </p:nvPicPr>
        <p:blipFill rotWithShape="1">
          <a:blip r:embed="rId3">
            <a:alphaModFix/>
          </a:blip>
          <a:srcRect l="11114" t="57439" r="60044" b="9939"/>
          <a:stretch/>
        </p:blipFill>
        <p:spPr>
          <a:xfrm>
            <a:off x="-64925" y="4959752"/>
            <a:ext cx="1958149" cy="1951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g18ff4563bf0_0_0"/>
          <p:cNvPicPr preferRelativeResize="0"/>
          <p:nvPr/>
        </p:nvPicPr>
        <p:blipFill rotWithShape="1">
          <a:blip r:embed="rId3">
            <a:alphaModFix/>
          </a:blip>
          <a:srcRect l="61741" t="57713" r="9690" b="9108"/>
          <a:stretch/>
        </p:blipFill>
        <p:spPr>
          <a:xfrm>
            <a:off x="2632049" y="508012"/>
            <a:ext cx="6303607" cy="628222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93F96B16-56D9-C648-CFCD-38C52C48FBD1}"/>
              </a:ext>
            </a:extLst>
          </p:cNvPr>
          <p:cNvSpPr txBox="1"/>
          <p:nvPr/>
        </p:nvSpPr>
        <p:spPr>
          <a:xfrm>
            <a:off x="295155" y="109957"/>
            <a:ext cx="1325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Scenario</a:t>
            </a:r>
            <a:r>
              <a:rPr lang="en-US" sz="1600" b="1" dirty="0"/>
              <a:t> 1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131F4825-4F23-86A2-125B-DEA57297499B}"/>
              </a:ext>
            </a:extLst>
          </p:cNvPr>
          <p:cNvSpPr txBox="1"/>
          <p:nvPr/>
        </p:nvSpPr>
        <p:spPr>
          <a:xfrm>
            <a:off x="291299" y="2334211"/>
            <a:ext cx="1325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Scenario</a:t>
            </a:r>
            <a:r>
              <a:rPr lang="en-US" sz="1600" b="1" dirty="0"/>
              <a:t> 2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A90F1160-7E02-29B8-5839-7D42E5BD42CD}"/>
              </a:ext>
            </a:extLst>
          </p:cNvPr>
          <p:cNvSpPr txBox="1"/>
          <p:nvPr/>
        </p:nvSpPr>
        <p:spPr>
          <a:xfrm>
            <a:off x="310592" y="4697376"/>
            <a:ext cx="1325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Scenario</a:t>
            </a:r>
            <a:r>
              <a:rPr lang="en-US" sz="1600" b="1" dirty="0"/>
              <a:t> 3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285CD9BD-A780-5596-EE75-919647D5C0AE}"/>
              </a:ext>
            </a:extLst>
          </p:cNvPr>
          <p:cNvSpPr txBox="1"/>
          <p:nvPr/>
        </p:nvSpPr>
        <p:spPr>
          <a:xfrm>
            <a:off x="4770699" y="326766"/>
            <a:ext cx="1325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Scenario 4</a:t>
            </a:r>
          </a:p>
        </p:txBody>
      </p:sp>
      <p:pic>
        <p:nvPicPr>
          <p:cNvPr id="8" name="Picture 3">
            <a:extLst>
              <a:ext uri="{FF2B5EF4-FFF2-40B4-BE49-F238E27FC236}">
                <a16:creationId xmlns:a16="http://schemas.microsoft.com/office/drawing/2014/main" id="{D88587FB-0976-5D92-B27D-D06734EE9DF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575" b="13293"/>
          <a:stretch/>
        </p:blipFill>
        <p:spPr>
          <a:xfrm>
            <a:off x="2767483" y="4956456"/>
            <a:ext cx="1738249" cy="1369293"/>
          </a:xfrm>
          <a:prstGeom prst="rect">
            <a:avLst/>
          </a:prstGeom>
        </p:spPr>
      </p:pic>
      <p:sp>
        <p:nvSpPr>
          <p:cNvPr id="9" name="TextBox 4">
            <a:extLst>
              <a:ext uri="{FF2B5EF4-FFF2-40B4-BE49-F238E27FC236}">
                <a16:creationId xmlns:a16="http://schemas.microsoft.com/office/drawing/2014/main" id="{A3A86BE5-8671-D971-F0E2-48E58740960C}"/>
              </a:ext>
            </a:extLst>
          </p:cNvPr>
          <p:cNvSpPr txBox="1"/>
          <p:nvPr/>
        </p:nvSpPr>
        <p:spPr>
          <a:xfrm rot="16200000">
            <a:off x="2245385" y="5575308"/>
            <a:ext cx="8525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latin typeface="Arial" panose="020B0604020202020204" pitchFamily="34" charset="0"/>
                <a:cs typeface="Arial" panose="020B0604020202020204" pitchFamily="34" charset="0"/>
              </a:rPr>
              <a:t>- Risk +</a:t>
            </a:r>
            <a:endParaRPr lang="en-NZ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5">
            <a:extLst>
              <a:ext uri="{FF2B5EF4-FFF2-40B4-BE49-F238E27FC236}">
                <a16:creationId xmlns:a16="http://schemas.microsoft.com/office/drawing/2014/main" id="{00B08D1E-ECEE-57B8-5F1C-A84F686701BA}"/>
              </a:ext>
            </a:extLst>
          </p:cNvPr>
          <p:cNvSpPr txBox="1"/>
          <p:nvPr/>
        </p:nvSpPr>
        <p:spPr>
          <a:xfrm>
            <a:off x="2534496" y="6274155"/>
            <a:ext cx="19187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>
                <a:latin typeface="Arial" panose="020B0604020202020204" pitchFamily="34" charset="0"/>
                <a:cs typeface="Arial" panose="020B0604020202020204" pitchFamily="34" charset="0"/>
              </a:rPr>
              <a:t>- Time to healthcare +</a:t>
            </a:r>
            <a:endParaRPr lang="en-NZ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Mapa&#10;&#10;Descrição gerada automaticamente">
            <a:extLst>
              <a:ext uri="{FF2B5EF4-FFF2-40B4-BE49-F238E27FC236}">
                <a16:creationId xmlns:a16="http://schemas.microsoft.com/office/drawing/2014/main" id="{7289E7BF-7AC5-4781-8D5F-E181A0E34CB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57"/>
          <a:stretch/>
        </p:blipFill>
        <p:spPr>
          <a:xfrm>
            <a:off x="0" y="621150"/>
            <a:ext cx="6858000" cy="6236849"/>
          </a:xfrm>
          <a:prstGeom prst="rect">
            <a:avLst/>
          </a:prstGeom>
        </p:spPr>
      </p:pic>
      <p:pic>
        <p:nvPicPr>
          <p:cNvPr id="5" name="Picture 3">
            <a:extLst>
              <a:ext uri="{FF2B5EF4-FFF2-40B4-BE49-F238E27FC236}">
                <a16:creationId xmlns:a16="http://schemas.microsoft.com/office/drawing/2014/main" id="{312891E9-91BD-AD88-A814-C7284AE32C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575" b="13293"/>
          <a:stretch/>
        </p:blipFill>
        <p:spPr>
          <a:xfrm>
            <a:off x="608483" y="4867556"/>
            <a:ext cx="1738249" cy="1369293"/>
          </a:xfrm>
          <a:prstGeom prst="rect">
            <a:avLst/>
          </a:prstGeom>
        </p:spPr>
      </p:pic>
      <p:sp>
        <p:nvSpPr>
          <p:cNvPr id="6" name="TextBox 4">
            <a:extLst>
              <a:ext uri="{FF2B5EF4-FFF2-40B4-BE49-F238E27FC236}">
                <a16:creationId xmlns:a16="http://schemas.microsoft.com/office/drawing/2014/main" id="{4DF611F9-16C8-F074-E477-6FC748EAF229}"/>
              </a:ext>
            </a:extLst>
          </p:cNvPr>
          <p:cNvSpPr txBox="1"/>
          <p:nvPr/>
        </p:nvSpPr>
        <p:spPr>
          <a:xfrm rot="16200000">
            <a:off x="86385" y="5486408"/>
            <a:ext cx="8525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latin typeface="Arial" panose="020B0604020202020204" pitchFamily="34" charset="0"/>
                <a:cs typeface="Arial" panose="020B0604020202020204" pitchFamily="34" charset="0"/>
              </a:rPr>
              <a:t>- Risk +</a:t>
            </a:r>
            <a:endParaRPr lang="en-NZ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5">
            <a:extLst>
              <a:ext uri="{FF2B5EF4-FFF2-40B4-BE49-F238E27FC236}">
                <a16:creationId xmlns:a16="http://schemas.microsoft.com/office/drawing/2014/main" id="{AA8BB6C3-6648-1FB2-FB38-86B3121CF172}"/>
              </a:ext>
            </a:extLst>
          </p:cNvPr>
          <p:cNvSpPr txBox="1"/>
          <p:nvPr/>
        </p:nvSpPr>
        <p:spPr>
          <a:xfrm>
            <a:off x="375496" y="6185255"/>
            <a:ext cx="19187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>
                <a:latin typeface="Arial" panose="020B0604020202020204" pitchFamily="34" charset="0"/>
                <a:cs typeface="Arial" panose="020B0604020202020204" pitchFamily="34" charset="0"/>
              </a:rPr>
              <a:t>- Time to healthcare +</a:t>
            </a:r>
            <a:endParaRPr lang="en-NZ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531A3496-2858-BFBE-FF9F-98D4970ACB8A}"/>
              </a:ext>
            </a:extLst>
          </p:cNvPr>
          <p:cNvGrpSpPr/>
          <p:nvPr/>
        </p:nvGrpSpPr>
        <p:grpSpPr>
          <a:xfrm>
            <a:off x="5982674" y="1189086"/>
            <a:ext cx="5600843" cy="5303946"/>
            <a:chOff x="647557" y="817741"/>
            <a:chExt cx="5600843" cy="5303946"/>
          </a:xfrm>
        </p:grpSpPr>
        <p:pic>
          <p:nvPicPr>
            <p:cNvPr id="13" name="Imagem 12">
              <a:extLst>
                <a:ext uri="{FF2B5EF4-FFF2-40B4-BE49-F238E27FC236}">
                  <a16:creationId xmlns:a16="http://schemas.microsoft.com/office/drawing/2014/main" id="{D4EA5D01-02A7-4D9F-3531-08DD12A4A95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7557" y="817741"/>
              <a:ext cx="5600843" cy="5257800"/>
            </a:xfrm>
            <a:prstGeom prst="rect">
              <a:avLst/>
            </a:prstGeom>
          </p:spPr>
        </p:pic>
        <p:grpSp>
          <p:nvGrpSpPr>
            <p:cNvPr id="14" name="Agrupar 13">
              <a:extLst>
                <a:ext uri="{FF2B5EF4-FFF2-40B4-BE49-F238E27FC236}">
                  <a16:creationId xmlns:a16="http://schemas.microsoft.com/office/drawing/2014/main" id="{CC902756-992B-23BA-17C5-7135804C4B57}"/>
                </a:ext>
              </a:extLst>
            </p:cNvPr>
            <p:cNvGrpSpPr/>
            <p:nvPr/>
          </p:nvGrpSpPr>
          <p:grpSpPr>
            <a:xfrm>
              <a:off x="4969855" y="5776588"/>
              <a:ext cx="1024545" cy="330704"/>
              <a:chOff x="9057781" y="499736"/>
              <a:chExt cx="2309909" cy="625811"/>
            </a:xfrm>
          </p:grpSpPr>
          <p:pic>
            <p:nvPicPr>
              <p:cNvPr id="29" name="Graphic 3" descr="Pig with solid fill">
                <a:extLst>
                  <a:ext uri="{FF2B5EF4-FFF2-40B4-BE49-F238E27FC236}">
                    <a16:creationId xmlns:a16="http://schemas.microsoft.com/office/drawing/2014/main" id="{2288A78D-480D-2C96-17B8-6B50E50A9B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10185697" y="519670"/>
                <a:ext cx="605877" cy="605877"/>
              </a:xfrm>
              <a:prstGeom prst="rect">
                <a:avLst/>
              </a:prstGeom>
            </p:spPr>
          </p:pic>
          <p:pic>
            <p:nvPicPr>
              <p:cNvPr id="30" name="Picture 5">
                <a:extLst>
                  <a:ext uri="{FF2B5EF4-FFF2-40B4-BE49-F238E27FC236}">
                    <a16:creationId xmlns:a16="http://schemas.microsoft.com/office/drawing/2014/main" id="{FE4EBDF2-EE9C-61FA-3FE7-B1637B1CD1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flipH="1">
                <a:off x="9548216" y="647938"/>
                <a:ext cx="605877" cy="346798"/>
              </a:xfrm>
              <a:prstGeom prst="rect">
                <a:avLst/>
              </a:prstGeom>
            </p:spPr>
          </p:pic>
          <p:pic>
            <p:nvPicPr>
              <p:cNvPr id="31" name="Graphic 6" descr="Bats with solid fill">
                <a:extLst>
                  <a:ext uri="{FF2B5EF4-FFF2-40B4-BE49-F238E27FC236}">
                    <a16:creationId xmlns:a16="http://schemas.microsoft.com/office/drawing/2014/main" id="{2DF2F2BE-D5DA-40DC-0AED-34B3C507E0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9057781" y="549784"/>
                <a:ext cx="490435" cy="490435"/>
              </a:xfrm>
              <a:prstGeom prst="rect">
                <a:avLst/>
              </a:prstGeom>
            </p:spPr>
          </p:pic>
          <p:pic>
            <p:nvPicPr>
              <p:cNvPr id="32" name="Picture 8" descr="A bunch of red flowers&#10;&#10;Description automatically generated with medium confidence">
                <a:extLst>
                  <a:ext uri="{FF2B5EF4-FFF2-40B4-BE49-F238E27FC236}">
                    <a16:creationId xmlns:a16="http://schemas.microsoft.com/office/drawing/2014/main" id="{22B7C67D-4F0A-4DB2-A16E-4E87ADC27D1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artisticPencilSketch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449" r="19950"/>
              <a:stretch/>
            </p:blipFill>
            <p:spPr>
              <a:xfrm>
                <a:off x="11166925" y="499736"/>
                <a:ext cx="200765" cy="189477"/>
              </a:xfrm>
              <a:prstGeom prst="rect">
                <a:avLst/>
              </a:prstGeom>
            </p:spPr>
          </p:pic>
          <p:pic>
            <p:nvPicPr>
              <p:cNvPr id="33" name="Graphic 10" descr="User with solid fill">
                <a:extLst>
                  <a:ext uri="{FF2B5EF4-FFF2-40B4-BE49-F238E27FC236}">
                    <a16:creationId xmlns:a16="http://schemas.microsoft.com/office/drawing/2014/main" id="{8DF2CF28-600F-8DAE-A99B-94B59A60E3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10737199" y="514921"/>
                <a:ext cx="537839" cy="537839"/>
              </a:xfrm>
              <a:prstGeom prst="rect">
                <a:avLst/>
              </a:prstGeom>
            </p:spPr>
          </p:pic>
        </p:grpSp>
        <p:grpSp>
          <p:nvGrpSpPr>
            <p:cNvPr id="15" name="Agrupar 14">
              <a:extLst>
                <a:ext uri="{FF2B5EF4-FFF2-40B4-BE49-F238E27FC236}">
                  <a16:creationId xmlns:a16="http://schemas.microsoft.com/office/drawing/2014/main" id="{3F55B375-4519-81A0-1229-72E5F55FB9C6}"/>
                </a:ext>
              </a:extLst>
            </p:cNvPr>
            <p:cNvGrpSpPr/>
            <p:nvPr/>
          </p:nvGrpSpPr>
          <p:grpSpPr>
            <a:xfrm>
              <a:off x="3811010" y="5782959"/>
              <a:ext cx="1024545" cy="292240"/>
              <a:chOff x="9057781" y="499736"/>
              <a:chExt cx="2309909" cy="553024"/>
            </a:xfrm>
          </p:grpSpPr>
          <p:pic>
            <p:nvPicPr>
              <p:cNvPr id="25" name="Picture 5">
                <a:extLst>
                  <a:ext uri="{FF2B5EF4-FFF2-40B4-BE49-F238E27FC236}">
                    <a16:creationId xmlns:a16="http://schemas.microsoft.com/office/drawing/2014/main" id="{95DD90F3-2144-73A4-9183-D00E781E7A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flipH="1">
                <a:off x="9548216" y="647938"/>
                <a:ext cx="605877" cy="346798"/>
              </a:xfrm>
              <a:prstGeom prst="rect">
                <a:avLst/>
              </a:prstGeom>
            </p:spPr>
          </p:pic>
          <p:pic>
            <p:nvPicPr>
              <p:cNvPr id="26" name="Graphic 6" descr="Bats with solid fill">
                <a:extLst>
                  <a:ext uri="{FF2B5EF4-FFF2-40B4-BE49-F238E27FC236}">
                    <a16:creationId xmlns:a16="http://schemas.microsoft.com/office/drawing/2014/main" id="{3342FB19-B122-56F9-9D88-BA3BDDD047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9057781" y="549784"/>
                <a:ext cx="490435" cy="490435"/>
              </a:xfrm>
              <a:prstGeom prst="rect">
                <a:avLst/>
              </a:prstGeom>
            </p:spPr>
          </p:pic>
          <p:pic>
            <p:nvPicPr>
              <p:cNvPr id="27" name="Picture 8" descr="A bunch of red flowers&#10;&#10;Description automatically generated with medium confidence">
                <a:extLst>
                  <a:ext uri="{FF2B5EF4-FFF2-40B4-BE49-F238E27FC236}">
                    <a16:creationId xmlns:a16="http://schemas.microsoft.com/office/drawing/2014/main" id="{BA5F11AA-E679-88FC-D2AD-1B8BB03FA97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artisticPencilSketch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449" r="19950"/>
              <a:stretch/>
            </p:blipFill>
            <p:spPr>
              <a:xfrm>
                <a:off x="11166925" y="499736"/>
                <a:ext cx="200765" cy="189477"/>
              </a:xfrm>
              <a:prstGeom prst="rect">
                <a:avLst/>
              </a:prstGeom>
            </p:spPr>
          </p:pic>
          <p:pic>
            <p:nvPicPr>
              <p:cNvPr id="28" name="Graphic 10" descr="User with solid fill">
                <a:extLst>
                  <a:ext uri="{FF2B5EF4-FFF2-40B4-BE49-F238E27FC236}">
                    <a16:creationId xmlns:a16="http://schemas.microsoft.com/office/drawing/2014/main" id="{8CA7EA7E-F27F-6653-022A-49B6508C14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10737199" y="514921"/>
                <a:ext cx="537839" cy="537839"/>
              </a:xfrm>
              <a:prstGeom prst="rect">
                <a:avLst/>
              </a:prstGeom>
            </p:spPr>
          </p:pic>
        </p:grpSp>
        <p:grpSp>
          <p:nvGrpSpPr>
            <p:cNvPr id="16" name="Agrupar 15">
              <a:extLst>
                <a:ext uri="{FF2B5EF4-FFF2-40B4-BE49-F238E27FC236}">
                  <a16:creationId xmlns:a16="http://schemas.microsoft.com/office/drawing/2014/main" id="{C55D0076-8C12-266C-F2E5-8C3BADC780D8}"/>
                </a:ext>
              </a:extLst>
            </p:cNvPr>
            <p:cNvGrpSpPr/>
            <p:nvPr/>
          </p:nvGrpSpPr>
          <p:grpSpPr>
            <a:xfrm>
              <a:off x="2664157" y="5790983"/>
              <a:ext cx="1024545" cy="330704"/>
              <a:chOff x="9057781" y="499736"/>
              <a:chExt cx="2309909" cy="625811"/>
            </a:xfrm>
          </p:grpSpPr>
          <p:pic>
            <p:nvPicPr>
              <p:cNvPr id="21" name="Graphic 3" descr="Pig with solid fill">
                <a:extLst>
                  <a:ext uri="{FF2B5EF4-FFF2-40B4-BE49-F238E27FC236}">
                    <a16:creationId xmlns:a16="http://schemas.microsoft.com/office/drawing/2014/main" id="{B2E3516F-3F4F-CB72-0C80-C505530275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10185697" y="519670"/>
                <a:ext cx="605877" cy="605877"/>
              </a:xfrm>
              <a:prstGeom prst="rect">
                <a:avLst/>
              </a:prstGeom>
            </p:spPr>
          </p:pic>
          <p:pic>
            <p:nvPicPr>
              <p:cNvPr id="22" name="Graphic 6" descr="Bats with solid fill">
                <a:extLst>
                  <a:ext uri="{FF2B5EF4-FFF2-40B4-BE49-F238E27FC236}">
                    <a16:creationId xmlns:a16="http://schemas.microsoft.com/office/drawing/2014/main" id="{33ED5240-75E6-6E0A-C216-8712E3E83D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9057781" y="549784"/>
                <a:ext cx="490435" cy="490435"/>
              </a:xfrm>
              <a:prstGeom prst="rect">
                <a:avLst/>
              </a:prstGeom>
            </p:spPr>
          </p:pic>
          <p:pic>
            <p:nvPicPr>
              <p:cNvPr id="23" name="Picture 8" descr="A bunch of red flowers&#10;&#10;Description automatically generated with medium confidence">
                <a:extLst>
                  <a:ext uri="{FF2B5EF4-FFF2-40B4-BE49-F238E27FC236}">
                    <a16:creationId xmlns:a16="http://schemas.microsoft.com/office/drawing/2014/main" id="{7217E42A-77DB-D804-CBC2-D08732C3DE3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artisticPencilSketch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449" r="19950"/>
              <a:stretch/>
            </p:blipFill>
            <p:spPr>
              <a:xfrm>
                <a:off x="11166925" y="499736"/>
                <a:ext cx="200765" cy="189477"/>
              </a:xfrm>
              <a:prstGeom prst="rect">
                <a:avLst/>
              </a:prstGeom>
            </p:spPr>
          </p:pic>
          <p:pic>
            <p:nvPicPr>
              <p:cNvPr id="24" name="Graphic 10" descr="User with solid fill">
                <a:extLst>
                  <a:ext uri="{FF2B5EF4-FFF2-40B4-BE49-F238E27FC236}">
                    <a16:creationId xmlns:a16="http://schemas.microsoft.com/office/drawing/2014/main" id="{62785935-3A3A-D7B3-7C91-4B809543E5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10737199" y="514921"/>
                <a:ext cx="537839" cy="537839"/>
              </a:xfrm>
              <a:prstGeom prst="rect">
                <a:avLst/>
              </a:prstGeom>
            </p:spPr>
          </p:pic>
        </p:grpSp>
        <p:grpSp>
          <p:nvGrpSpPr>
            <p:cNvPr id="17" name="Agrupar 16">
              <a:extLst>
                <a:ext uri="{FF2B5EF4-FFF2-40B4-BE49-F238E27FC236}">
                  <a16:creationId xmlns:a16="http://schemas.microsoft.com/office/drawing/2014/main" id="{039DB5BE-C707-6E91-47FB-EF903137E22C}"/>
                </a:ext>
              </a:extLst>
            </p:cNvPr>
            <p:cNvGrpSpPr/>
            <p:nvPr/>
          </p:nvGrpSpPr>
          <p:grpSpPr>
            <a:xfrm>
              <a:off x="1496821" y="5790983"/>
              <a:ext cx="1024545" cy="292240"/>
              <a:chOff x="9057781" y="499736"/>
              <a:chExt cx="2309909" cy="553024"/>
            </a:xfrm>
          </p:grpSpPr>
          <p:pic>
            <p:nvPicPr>
              <p:cNvPr id="18" name="Graphic 6" descr="Bats with solid fill">
                <a:extLst>
                  <a:ext uri="{FF2B5EF4-FFF2-40B4-BE49-F238E27FC236}">
                    <a16:creationId xmlns:a16="http://schemas.microsoft.com/office/drawing/2014/main" id="{0C95EE07-EA3B-AADB-352C-A43CEB9D05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9057781" y="549784"/>
                <a:ext cx="490435" cy="490435"/>
              </a:xfrm>
              <a:prstGeom prst="rect">
                <a:avLst/>
              </a:prstGeom>
            </p:spPr>
          </p:pic>
          <p:pic>
            <p:nvPicPr>
              <p:cNvPr id="19" name="Picture 8" descr="A bunch of red flowers&#10;&#10;Description automatically generated with medium confidence">
                <a:extLst>
                  <a:ext uri="{FF2B5EF4-FFF2-40B4-BE49-F238E27FC236}">
                    <a16:creationId xmlns:a16="http://schemas.microsoft.com/office/drawing/2014/main" id="{72FF12DB-CE2C-54AA-0459-E14841D47D7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artisticPencilSketch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449" r="19950"/>
              <a:stretch/>
            </p:blipFill>
            <p:spPr>
              <a:xfrm>
                <a:off x="11166925" y="499736"/>
                <a:ext cx="200765" cy="189477"/>
              </a:xfrm>
              <a:prstGeom prst="rect">
                <a:avLst/>
              </a:prstGeom>
            </p:spPr>
          </p:pic>
          <p:pic>
            <p:nvPicPr>
              <p:cNvPr id="20" name="Graphic 10" descr="User with solid fill">
                <a:extLst>
                  <a:ext uri="{FF2B5EF4-FFF2-40B4-BE49-F238E27FC236}">
                    <a16:creationId xmlns:a16="http://schemas.microsoft.com/office/drawing/2014/main" id="{D49337B7-D6D5-70B9-5F28-53560E1C8D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10737199" y="514921"/>
                <a:ext cx="537839" cy="537839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7176723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548FE-D827-98C1-062F-AD24011A7A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2168A7-8321-27BC-CD39-63939CD2A66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NZ"/>
          </a:p>
        </p:txBody>
      </p:sp>
      <p:pic>
        <p:nvPicPr>
          <p:cNvPr id="5" name="Picture 4" descr="Map&#10;&#10;Description automatically generated">
            <a:extLst>
              <a:ext uri="{FF2B5EF4-FFF2-40B4-BE49-F238E27FC236}">
                <a16:creationId xmlns:a16="http://schemas.microsoft.com/office/drawing/2014/main" id="{441B839F-47A4-721F-E987-92C79B6EA0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010" y="762000"/>
            <a:ext cx="10002774" cy="7060782"/>
          </a:xfrm>
          <a:prstGeom prst="rect">
            <a:avLst/>
          </a:prstGeom>
        </p:spPr>
      </p:pic>
      <p:pic>
        <p:nvPicPr>
          <p:cNvPr id="4" name="Graphic 3" descr="Pig with solid fill">
            <a:extLst>
              <a:ext uri="{FF2B5EF4-FFF2-40B4-BE49-F238E27FC236}">
                <a16:creationId xmlns:a16="http://schemas.microsoft.com/office/drawing/2014/main" id="{17033A8C-05F9-2636-2361-3960E3725E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85697" y="519670"/>
            <a:ext cx="605877" cy="6058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EFB26C6-529F-715D-B162-0F3CAD931A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9548216" y="647938"/>
            <a:ext cx="605877" cy="346798"/>
          </a:xfrm>
          <a:prstGeom prst="rect">
            <a:avLst/>
          </a:prstGeom>
        </p:spPr>
      </p:pic>
      <p:pic>
        <p:nvPicPr>
          <p:cNvPr id="7" name="Graphic 6" descr="Bats with solid fill">
            <a:extLst>
              <a:ext uri="{FF2B5EF4-FFF2-40B4-BE49-F238E27FC236}">
                <a16:creationId xmlns:a16="http://schemas.microsoft.com/office/drawing/2014/main" id="{9DC0BE38-496B-C67E-4D1D-CA85D00CBE4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057781" y="549784"/>
            <a:ext cx="490435" cy="490435"/>
          </a:xfrm>
          <a:prstGeom prst="rect">
            <a:avLst/>
          </a:prstGeom>
        </p:spPr>
      </p:pic>
      <p:pic>
        <p:nvPicPr>
          <p:cNvPr id="9" name="Picture 8" descr="A bunch of red flowers&#10;&#10;Description automatically generated with medium confidence">
            <a:extLst>
              <a:ext uri="{FF2B5EF4-FFF2-40B4-BE49-F238E27FC236}">
                <a16:creationId xmlns:a16="http://schemas.microsoft.com/office/drawing/2014/main" id="{6B99979A-1229-97D9-DFEA-F7255C212E9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449" r="19950"/>
          <a:stretch/>
        </p:blipFill>
        <p:spPr>
          <a:xfrm>
            <a:off x="11166925" y="499736"/>
            <a:ext cx="200765" cy="189477"/>
          </a:xfrm>
          <a:prstGeom prst="rect">
            <a:avLst/>
          </a:prstGeom>
        </p:spPr>
      </p:pic>
      <p:pic>
        <p:nvPicPr>
          <p:cNvPr id="11" name="Graphic 10" descr="User with solid fill">
            <a:extLst>
              <a:ext uri="{FF2B5EF4-FFF2-40B4-BE49-F238E27FC236}">
                <a16:creationId xmlns:a16="http://schemas.microsoft.com/office/drawing/2014/main" id="{8A9A041E-C95E-6223-8D69-A36A403BF4B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737199" y="514921"/>
            <a:ext cx="537839" cy="53783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309493A-5F86-05B9-CEF0-4EE0FD6934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6996406" y="652750"/>
            <a:ext cx="605877" cy="346798"/>
          </a:xfrm>
          <a:prstGeom prst="rect">
            <a:avLst/>
          </a:prstGeom>
        </p:spPr>
      </p:pic>
      <p:pic>
        <p:nvPicPr>
          <p:cNvPr id="13" name="Graphic 12" descr="Bats with solid fill">
            <a:extLst>
              <a:ext uri="{FF2B5EF4-FFF2-40B4-BE49-F238E27FC236}">
                <a16:creationId xmlns:a16="http://schemas.microsoft.com/office/drawing/2014/main" id="{3F66C0CA-05D8-E3FC-9446-101377214C1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505971" y="554596"/>
            <a:ext cx="490435" cy="490435"/>
          </a:xfrm>
          <a:prstGeom prst="rect">
            <a:avLst/>
          </a:prstGeom>
        </p:spPr>
      </p:pic>
      <p:pic>
        <p:nvPicPr>
          <p:cNvPr id="14" name="Picture 13" descr="A bunch of red flowers&#10;&#10;Description automatically generated with medium confidence">
            <a:extLst>
              <a:ext uri="{FF2B5EF4-FFF2-40B4-BE49-F238E27FC236}">
                <a16:creationId xmlns:a16="http://schemas.microsoft.com/office/drawing/2014/main" id="{9884BC86-70DC-AE30-588B-2941AB3C29BA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449" r="19950"/>
          <a:stretch/>
        </p:blipFill>
        <p:spPr>
          <a:xfrm>
            <a:off x="8615115" y="504548"/>
            <a:ext cx="200765" cy="189477"/>
          </a:xfrm>
          <a:prstGeom prst="rect">
            <a:avLst/>
          </a:prstGeom>
        </p:spPr>
      </p:pic>
      <p:pic>
        <p:nvPicPr>
          <p:cNvPr id="15" name="Graphic 14" descr="User with solid fill">
            <a:extLst>
              <a:ext uri="{FF2B5EF4-FFF2-40B4-BE49-F238E27FC236}">
                <a16:creationId xmlns:a16="http://schemas.microsoft.com/office/drawing/2014/main" id="{B26847EA-6897-8B8D-96A8-6B3C70609A3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185389" y="519733"/>
            <a:ext cx="537839" cy="537839"/>
          </a:xfrm>
          <a:prstGeom prst="rect">
            <a:avLst/>
          </a:prstGeom>
        </p:spPr>
      </p:pic>
      <p:pic>
        <p:nvPicPr>
          <p:cNvPr id="16" name="Graphic 15" descr="Pig with solid fill">
            <a:extLst>
              <a:ext uri="{FF2B5EF4-FFF2-40B4-BE49-F238E27FC236}">
                <a16:creationId xmlns:a16="http://schemas.microsoft.com/office/drawing/2014/main" id="{A0CC50E7-A952-4114-787C-ECB9594A2B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02645" y="549784"/>
            <a:ext cx="605877" cy="605877"/>
          </a:xfrm>
          <a:prstGeom prst="rect">
            <a:avLst/>
          </a:prstGeom>
        </p:spPr>
      </p:pic>
      <p:pic>
        <p:nvPicPr>
          <p:cNvPr id="17" name="Graphic 16" descr="Bats with solid fill">
            <a:extLst>
              <a:ext uri="{FF2B5EF4-FFF2-40B4-BE49-F238E27FC236}">
                <a16:creationId xmlns:a16="http://schemas.microsoft.com/office/drawing/2014/main" id="{AA662525-9564-2746-6508-6C456143001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974729" y="579898"/>
            <a:ext cx="490435" cy="490435"/>
          </a:xfrm>
          <a:prstGeom prst="rect">
            <a:avLst/>
          </a:prstGeom>
        </p:spPr>
      </p:pic>
      <p:pic>
        <p:nvPicPr>
          <p:cNvPr id="18" name="Picture 17" descr="A bunch of red flowers&#10;&#10;Description automatically generated with medium confidence">
            <a:extLst>
              <a:ext uri="{FF2B5EF4-FFF2-40B4-BE49-F238E27FC236}">
                <a16:creationId xmlns:a16="http://schemas.microsoft.com/office/drawing/2014/main" id="{4A2AE5AA-CC55-36F9-B8AB-83D0D2560E0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449" r="19950"/>
          <a:stretch/>
        </p:blipFill>
        <p:spPr>
          <a:xfrm>
            <a:off x="6083873" y="529850"/>
            <a:ext cx="200765" cy="189477"/>
          </a:xfrm>
          <a:prstGeom prst="rect">
            <a:avLst/>
          </a:prstGeom>
        </p:spPr>
      </p:pic>
      <p:pic>
        <p:nvPicPr>
          <p:cNvPr id="19" name="Graphic 18" descr="User with solid fill">
            <a:extLst>
              <a:ext uri="{FF2B5EF4-FFF2-40B4-BE49-F238E27FC236}">
                <a16:creationId xmlns:a16="http://schemas.microsoft.com/office/drawing/2014/main" id="{EE4EB5FC-9153-B601-58CC-AA3E45FB72B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654147" y="545035"/>
            <a:ext cx="537839" cy="537839"/>
          </a:xfrm>
          <a:prstGeom prst="rect">
            <a:avLst/>
          </a:prstGeom>
        </p:spPr>
      </p:pic>
      <p:pic>
        <p:nvPicPr>
          <p:cNvPr id="21" name="Graphic 20" descr="Bats with solid fill">
            <a:extLst>
              <a:ext uri="{FF2B5EF4-FFF2-40B4-BE49-F238E27FC236}">
                <a16:creationId xmlns:a16="http://schemas.microsoft.com/office/drawing/2014/main" id="{8A40E7EC-FD59-09F2-139D-5A2607E7D96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90741" y="562325"/>
            <a:ext cx="490435" cy="490435"/>
          </a:xfrm>
          <a:prstGeom prst="rect">
            <a:avLst/>
          </a:prstGeom>
        </p:spPr>
      </p:pic>
      <p:pic>
        <p:nvPicPr>
          <p:cNvPr id="22" name="Picture 21" descr="A bunch of red flowers&#10;&#10;Description automatically generated with medium confidence">
            <a:extLst>
              <a:ext uri="{FF2B5EF4-FFF2-40B4-BE49-F238E27FC236}">
                <a16:creationId xmlns:a16="http://schemas.microsoft.com/office/drawing/2014/main" id="{3ADB637F-9AE8-538A-195F-C53C672AB22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449" r="19950"/>
          <a:stretch/>
        </p:blipFill>
        <p:spPr>
          <a:xfrm>
            <a:off x="3599885" y="512277"/>
            <a:ext cx="200765" cy="189477"/>
          </a:xfrm>
          <a:prstGeom prst="rect">
            <a:avLst/>
          </a:prstGeom>
        </p:spPr>
      </p:pic>
      <p:pic>
        <p:nvPicPr>
          <p:cNvPr id="23" name="Graphic 22" descr="User with solid fill">
            <a:extLst>
              <a:ext uri="{FF2B5EF4-FFF2-40B4-BE49-F238E27FC236}">
                <a16:creationId xmlns:a16="http://schemas.microsoft.com/office/drawing/2014/main" id="{66AC4539-5614-8536-CBAA-19AABDFED58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170159" y="527462"/>
            <a:ext cx="537839" cy="537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114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6E6665-E023-8A24-866D-BC91E2427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/>
          </a:p>
        </p:txBody>
      </p:sp>
      <p:pic>
        <p:nvPicPr>
          <p:cNvPr id="7" name="Content Placeholder 6" descr="Map&#10;&#10;Description automatically generated">
            <a:extLst>
              <a:ext uri="{FF2B5EF4-FFF2-40B4-BE49-F238E27FC236}">
                <a16:creationId xmlns:a16="http://schemas.microsoft.com/office/drawing/2014/main" id="{E0BA965C-7E1F-53B1-A529-28650F782C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2832" y="807542"/>
            <a:ext cx="9826335" cy="6936237"/>
          </a:xfrm>
        </p:spPr>
      </p:pic>
      <p:pic>
        <p:nvPicPr>
          <p:cNvPr id="3" name="Graphic 2" descr="Pig with solid fill">
            <a:extLst>
              <a:ext uri="{FF2B5EF4-FFF2-40B4-BE49-F238E27FC236}">
                <a16:creationId xmlns:a16="http://schemas.microsoft.com/office/drawing/2014/main" id="{1624871F-EF15-A833-BA23-856B987B91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85697" y="519670"/>
            <a:ext cx="605877" cy="60587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F20CCF8-C1C7-BBE3-F968-01737521D5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9548216" y="647938"/>
            <a:ext cx="605877" cy="346798"/>
          </a:xfrm>
          <a:prstGeom prst="rect">
            <a:avLst/>
          </a:prstGeom>
        </p:spPr>
      </p:pic>
      <p:pic>
        <p:nvPicPr>
          <p:cNvPr id="5" name="Graphic 4" descr="Bats with solid fill">
            <a:extLst>
              <a:ext uri="{FF2B5EF4-FFF2-40B4-BE49-F238E27FC236}">
                <a16:creationId xmlns:a16="http://schemas.microsoft.com/office/drawing/2014/main" id="{EDE40B33-05F4-54D6-6D0E-3E5213961D0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057781" y="549784"/>
            <a:ext cx="490435" cy="490435"/>
          </a:xfrm>
          <a:prstGeom prst="rect">
            <a:avLst/>
          </a:prstGeom>
        </p:spPr>
      </p:pic>
      <p:pic>
        <p:nvPicPr>
          <p:cNvPr id="6" name="Picture 5" descr="A bunch of red flowers&#10;&#10;Description automatically generated with medium confidence">
            <a:extLst>
              <a:ext uri="{FF2B5EF4-FFF2-40B4-BE49-F238E27FC236}">
                <a16:creationId xmlns:a16="http://schemas.microsoft.com/office/drawing/2014/main" id="{8A92561A-C2DF-0467-9371-A9FEFA1C5CC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449" r="19950"/>
          <a:stretch/>
        </p:blipFill>
        <p:spPr>
          <a:xfrm>
            <a:off x="11166925" y="499736"/>
            <a:ext cx="200765" cy="189477"/>
          </a:xfrm>
          <a:prstGeom prst="rect">
            <a:avLst/>
          </a:prstGeom>
        </p:spPr>
      </p:pic>
      <p:pic>
        <p:nvPicPr>
          <p:cNvPr id="8" name="Graphic 7" descr="User with solid fill">
            <a:extLst>
              <a:ext uri="{FF2B5EF4-FFF2-40B4-BE49-F238E27FC236}">
                <a16:creationId xmlns:a16="http://schemas.microsoft.com/office/drawing/2014/main" id="{38413969-8911-13C7-4806-0A2CCBCF643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737199" y="514921"/>
            <a:ext cx="537839" cy="5378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0305B9B-AD81-F23E-DAF0-0B470BE8AA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6996406" y="652750"/>
            <a:ext cx="605877" cy="346798"/>
          </a:xfrm>
          <a:prstGeom prst="rect">
            <a:avLst/>
          </a:prstGeom>
        </p:spPr>
      </p:pic>
      <p:pic>
        <p:nvPicPr>
          <p:cNvPr id="10" name="Graphic 9" descr="Bats with solid fill">
            <a:extLst>
              <a:ext uri="{FF2B5EF4-FFF2-40B4-BE49-F238E27FC236}">
                <a16:creationId xmlns:a16="http://schemas.microsoft.com/office/drawing/2014/main" id="{C36B7DF5-9069-F51A-0C38-D9D8442BB17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505971" y="554596"/>
            <a:ext cx="490435" cy="490435"/>
          </a:xfrm>
          <a:prstGeom prst="rect">
            <a:avLst/>
          </a:prstGeom>
        </p:spPr>
      </p:pic>
      <p:pic>
        <p:nvPicPr>
          <p:cNvPr id="11" name="Picture 10" descr="A bunch of red flowers&#10;&#10;Description automatically generated with medium confidence">
            <a:extLst>
              <a:ext uri="{FF2B5EF4-FFF2-40B4-BE49-F238E27FC236}">
                <a16:creationId xmlns:a16="http://schemas.microsoft.com/office/drawing/2014/main" id="{095ED3D4-A2F4-5DC3-C124-383AF6F97FD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449" r="19950"/>
          <a:stretch/>
        </p:blipFill>
        <p:spPr>
          <a:xfrm>
            <a:off x="8615115" y="504548"/>
            <a:ext cx="200765" cy="189477"/>
          </a:xfrm>
          <a:prstGeom prst="rect">
            <a:avLst/>
          </a:prstGeom>
        </p:spPr>
      </p:pic>
      <p:pic>
        <p:nvPicPr>
          <p:cNvPr id="12" name="Graphic 11" descr="User with solid fill">
            <a:extLst>
              <a:ext uri="{FF2B5EF4-FFF2-40B4-BE49-F238E27FC236}">
                <a16:creationId xmlns:a16="http://schemas.microsoft.com/office/drawing/2014/main" id="{F75CDA58-D721-AF90-E6C8-F1B07C63B79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185389" y="519733"/>
            <a:ext cx="537839" cy="537839"/>
          </a:xfrm>
          <a:prstGeom prst="rect">
            <a:avLst/>
          </a:prstGeom>
        </p:spPr>
      </p:pic>
      <p:pic>
        <p:nvPicPr>
          <p:cNvPr id="13" name="Graphic 12" descr="Pig with solid fill">
            <a:extLst>
              <a:ext uri="{FF2B5EF4-FFF2-40B4-BE49-F238E27FC236}">
                <a16:creationId xmlns:a16="http://schemas.microsoft.com/office/drawing/2014/main" id="{7F927346-F03F-3FE5-5C5F-05697BDD2B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02645" y="549784"/>
            <a:ext cx="605877" cy="605877"/>
          </a:xfrm>
          <a:prstGeom prst="rect">
            <a:avLst/>
          </a:prstGeom>
        </p:spPr>
      </p:pic>
      <p:pic>
        <p:nvPicPr>
          <p:cNvPr id="14" name="Graphic 13" descr="Bats with solid fill">
            <a:extLst>
              <a:ext uri="{FF2B5EF4-FFF2-40B4-BE49-F238E27FC236}">
                <a16:creationId xmlns:a16="http://schemas.microsoft.com/office/drawing/2014/main" id="{DB3BF768-C690-DE4F-9D50-7AB1E179934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974729" y="579898"/>
            <a:ext cx="490435" cy="490435"/>
          </a:xfrm>
          <a:prstGeom prst="rect">
            <a:avLst/>
          </a:prstGeom>
        </p:spPr>
      </p:pic>
      <p:pic>
        <p:nvPicPr>
          <p:cNvPr id="15" name="Picture 14" descr="A bunch of red flowers&#10;&#10;Description automatically generated with medium confidence">
            <a:extLst>
              <a:ext uri="{FF2B5EF4-FFF2-40B4-BE49-F238E27FC236}">
                <a16:creationId xmlns:a16="http://schemas.microsoft.com/office/drawing/2014/main" id="{76B1A792-FCD1-AC67-546E-650AECB9BA99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449" r="19950"/>
          <a:stretch/>
        </p:blipFill>
        <p:spPr>
          <a:xfrm>
            <a:off x="6083873" y="529850"/>
            <a:ext cx="200765" cy="189477"/>
          </a:xfrm>
          <a:prstGeom prst="rect">
            <a:avLst/>
          </a:prstGeom>
        </p:spPr>
      </p:pic>
      <p:pic>
        <p:nvPicPr>
          <p:cNvPr id="16" name="Graphic 15" descr="User with solid fill">
            <a:extLst>
              <a:ext uri="{FF2B5EF4-FFF2-40B4-BE49-F238E27FC236}">
                <a16:creationId xmlns:a16="http://schemas.microsoft.com/office/drawing/2014/main" id="{8554090D-CD63-AA3F-E886-8BEF575ED2E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654147" y="545035"/>
            <a:ext cx="537839" cy="537839"/>
          </a:xfrm>
          <a:prstGeom prst="rect">
            <a:avLst/>
          </a:prstGeom>
        </p:spPr>
      </p:pic>
      <p:pic>
        <p:nvPicPr>
          <p:cNvPr id="17" name="Graphic 16" descr="Bats with solid fill">
            <a:extLst>
              <a:ext uri="{FF2B5EF4-FFF2-40B4-BE49-F238E27FC236}">
                <a16:creationId xmlns:a16="http://schemas.microsoft.com/office/drawing/2014/main" id="{03625835-A616-939B-5B3D-F23D39C6E52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90741" y="562325"/>
            <a:ext cx="490435" cy="490435"/>
          </a:xfrm>
          <a:prstGeom prst="rect">
            <a:avLst/>
          </a:prstGeom>
        </p:spPr>
      </p:pic>
      <p:pic>
        <p:nvPicPr>
          <p:cNvPr id="18" name="Picture 17" descr="A bunch of red flowers&#10;&#10;Description automatically generated with medium confidence">
            <a:extLst>
              <a:ext uri="{FF2B5EF4-FFF2-40B4-BE49-F238E27FC236}">
                <a16:creationId xmlns:a16="http://schemas.microsoft.com/office/drawing/2014/main" id="{6CFF7822-963F-CC05-9B56-69C2F1FE313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449" r="19950"/>
          <a:stretch/>
        </p:blipFill>
        <p:spPr>
          <a:xfrm>
            <a:off x="3599885" y="512277"/>
            <a:ext cx="200765" cy="189477"/>
          </a:xfrm>
          <a:prstGeom prst="rect">
            <a:avLst/>
          </a:prstGeom>
        </p:spPr>
      </p:pic>
      <p:pic>
        <p:nvPicPr>
          <p:cNvPr id="19" name="Graphic 18" descr="User with solid fill">
            <a:extLst>
              <a:ext uri="{FF2B5EF4-FFF2-40B4-BE49-F238E27FC236}">
                <a16:creationId xmlns:a16="http://schemas.microsoft.com/office/drawing/2014/main" id="{24C31BAC-30E0-F2B3-45FA-C1454F2A0C3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170159" y="527462"/>
            <a:ext cx="537839" cy="537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3844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DA002-B122-2281-B5CE-956DB7BDDE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/>
          </a:p>
        </p:txBody>
      </p:sp>
      <p:pic>
        <p:nvPicPr>
          <p:cNvPr id="5" name="Content Placeholder 4" descr="Map&#10;&#10;Description automatically generated">
            <a:extLst>
              <a:ext uri="{FF2B5EF4-FFF2-40B4-BE49-F238E27FC236}">
                <a16:creationId xmlns:a16="http://schemas.microsoft.com/office/drawing/2014/main" id="{83AA7266-336C-DA3D-2BF3-034B7C10A6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194"/>
          <a:stretch/>
        </p:blipFill>
        <p:spPr>
          <a:xfrm>
            <a:off x="173568" y="1"/>
            <a:ext cx="5710205" cy="5400000"/>
          </a:xfrm>
        </p:spPr>
      </p:pic>
      <p:pic>
        <p:nvPicPr>
          <p:cNvPr id="7" name="Picture 6" descr="Chart, treemap chart&#10;&#10;Description automatically generated">
            <a:extLst>
              <a:ext uri="{FF2B5EF4-FFF2-40B4-BE49-F238E27FC236}">
                <a16:creationId xmlns:a16="http://schemas.microsoft.com/office/drawing/2014/main" id="{515E88F1-2257-69BE-B7B3-E465B2874B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4593" y="5600700"/>
            <a:ext cx="6048366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4863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4" descr="Calendar&#10;&#10;Description automatically generated">
            <a:extLst>
              <a:ext uri="{FF2B5EF4-FFF2-40B4-BE49-F238E27FC236}">
                <a16:creationId xmlns:a16="http://schemas.microsoft.com/office/drawing/2014/main" id="{E822D230-0A9E-06A7-BFB3-1684E953FDC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397" t="23207" r="19500" b="51226"/>
          <a:stretch/>
        </p:blipFill>
        <p:spPr>
          <a:xfrm>
            <a:off x="6096000" y="2464911"/>
            <a:ext cx="3524075" cy="4323655"/>
          </a:xfrm>
          <a:prstGeom prst="rect">
            <a:avLst/>
          </a:prstGeom>
        </p:spPr>
      </p:pic>
      <p:pic>
        <p:nvPicPr>
          <p:cNvPr id="3" name="Picture 2" descr="Chart&#10;&#10;Description automatically generated with medium confidence">
            <a:extLst>
              <a:ext uri="{FF2B5EF4-FFF2-40B4-BE49-F238E27FC236}">
                <a16:creationId xmlns:a16="http://schemas.microsoft.com/office/drawing/2014/main" id="{A3D54774-17A8-7642-322E-EDEE9EBC056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053" t="23111" r="19547" b="52000"/>
          <a:stretch/>
        </p:blipFill>
        <p:spPr>
          <a:xfrm>
            <a:off x="2046144" y="2464911"/>
            <a:ext cx="3524075" cy="4144291"/>
          </a:xfrm>
          <a:prstGeom prst="rect">
            <a:avLst/>
          </a:prstGeom>
        </p:spPr>
      </p:pic>
      <p:pic>
        <p:nvPicPr>
          <p:cNvPr id="4" name="Graphic 3" descr="Cow with solid fill">
            <a:extLst>
              <a:ext uri="{FF2B5EF4-FFF2-40B4-BE49-F238E27FC236}">
                <a16:creationId xmlns:a16="http://schemas.microsoft.com/office/drawing/2014/main" id="{AB6DF78B-4B6C-A855-7B52-1B7EE15BDE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04635" y="2522933"/>
            <a:ext cx="515016" cy="515016"/>
          </a:xfrm>
          <a:prstGeom prst="rect">
            <a:avLst/>
          </a:prstGeom>
        </p:spPr>
      </p:pic>
      <p:pic>
        <p:nvPicPr>
          <p:cNvPr id="6" name="Graphic 5" descr="Bull with solid fill">
            <a:extLst>
              <a:ext uri="{FF2B5EF4-FFF2-40B4-BE49-F238E27FC236}">
                <a16:creationId xmlns:a16="http://schemas.microsoft.com/office/drawing/2014/main" id="{0DD1B580-F9E8-A8B8-BD04-FE2B23071BA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997829" y="2511522"/>
            <a:ext cx="537839" cy="537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4607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4233</TotalTime>
  <Words>24</Words>
  <Application>Microsoft Office PowerPoint</Application>
  <PresentationFormat>Widescreen</PresentationFormat>
  <Paragraphs>8</Paragraphs>
  <Slides>6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Renata de Lara Muylaert</dc:creator>
  <cp:lastModifiedBy>Renata de Lara Muylaert</cp:lastModifiedBy>
  <cp:revision>31</cp:revision>
  <dcterms:created xsi:type="dcterms:W3CDTF">2022-09-29T21:26:25Z</dcterms:created>
  <dcterms:modified xsi:type="dcterms:W3CDTF">2023-05-03T05:27:37Z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bd9e4d68-54d0-40a5-8c9a-85a36c87352c_Enabled">
    <vt:lpwstr>true</vt:lpwstr>
  </property>
  <property fmtid="{D5CDD505-2E9C-101B-9397-08002B2CF9AE}" pid="3" name="MSIP_Label_bd9e4d68-54d0-40a5-8c9a-85a36c87352c_SetDate">
    <vt:lpwstr>2022-09-29T21:26:25Z</vt:lpwstr>
  </property>
  <property fmtid="{D5CDD505-2E9C-101B-9397-08002B2CF9AE}" pid="4" name="MSIP_Label_bd9e4d68-54d0-40a5-8c9a-85a36c87352c_Method">
    <vt:lpwstr>Standard</vt:lpwstr>
  </property>
  <property fmtid="{D5CDD505-2E9C-101B-9397-08002B2CF9AE}" pid="5" name="MSIP_Label_bd9e4d68-54d0-40a5-8c9a-85a36c87352c_Name">
    <vt:lpwstr>Unclassified</vt:lpwstr>
  </property>
  <property fmtid="{D5CDD505-2E9C-101B-9397-08002B2CF9AE}" pid="6" name="MSIP_Label_bd9e4d68-54d0-40a5-8c9a-85a36c87352c_SiteId">
    <vt:lpwstr>388728e1-bbd0-4378-98dc-f8682e644300</vt:lpwstr>
  </property>
  <property fmtid="{D5CDD505-2E9C-101B-9397-08002B2CF9AE}" pid="7" name="MSIP_Label_bd9e4d68-54d0-40a5-8c9a-85a36c87352c_ActionId">
    <vt:lpwstr>5ec09c5b-4863-41a8-aae8-32a2fd21c335</vt:lpwstr>
  </property>
  <property fmtid="{D5CDD505-2E9C-101B-9397-08002B2CF9AE}" pid="8" name="MSIP_Label_bd9e4d68-54d0-40a5-8c9a-85a36c87352c_ContentBits">
    <vt:lpwstr>0</vt:lpwstr>
  </property>
</Properties>
</file>